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3"/>
  </p:notesMasterIdLst>
  <p:sldIdLst>
    <p:sldId id="285" r:id="rId5"/>
    <p:sldId id="290" r:id="rId6"/>
    <p:sldId id="291" r:id="rId7"/>
    <p:sldId id="292" r:id="rId8"/>
    <p:sldId id="293" r:id="rId9"/>
    <p:sldId id="294" r:id="rId10"/>
    <p:sldId id="295" r:id="rId11"/>
    <p:sldId id="29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39389-D342-42C9-A280-8ADE336DA885}" type="datetime1">
              <a:rPr lang="en-US" smtClean="0"/>
              <a:t>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5ED82-9221-4209-9FC6-897FECC94D85}" type="datetime1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95C5F-8991-4788-8021-97F7E97CAA77}" type="datetime1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732C-99B6-468D-8E86-54127C661C29}" type="datetime1">
              <a:rPr lang="en-US" smtClean="0"/>
              <a:t>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96AA6-1553-455E-A701-5DB89675312A}" type="datetime1">
              <a:rPr lang="en-US" smtClean="0"/>
              <a:t>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7D05-0AAA-4191-8602-39A011BE220C}" type="datetime1">
              <a:rPr lang="en-US" smtClean="0"/>
              <a:t>1/18/2023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8012-90E5-4BF2-B13D-6DEC2EE5E086}" type="datetime1">
              <a:rPr lang="en-US" smtClean="0"/>
              <a:t>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2E2D-C320-4C5E-98F1-D60DBA71A352}" type="datetime1">
              <a:rPr lang="en-US" smtClean="0"/>
              <a:t>1/18/2023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C99D-E4E2-4DDF-8629-131208CB18B0}" type="datetime1">
              <a:rPr lang="en-US" smtClean="0"/>
              <a:t>1/18/2023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0CF4-5FC9-46F3-B596-BE1F927BA2F1}" type="datetime1">
              <a:rPr lang="en-US" smtClean="0"/>
              <a:t>1/18/2023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F1ABFC0-89FE-4355-9E74-11DC57FEA97E}" type="datetime1">
              <a:rPr lang="en-US" smtClean="0"/>
              <a:t>1/18/2023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B8B6D2-5532-4B59-9C5A-AB106F128946}" type="datetime1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PROJECT_4226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Echipa</a:t>
            </a:r>
            <a:r>
              <a:rPr lang="en-US" dirty="0">
                <a:solidFill>
                  <a:srgbClr val="FFFFFF"/>
                </a:solidFill>
              </a:rPr>
              <a:t> 4226</a:t>
            </a:r>
          </a:p>
          <a:p>
            <a:r>
              <a:rPr lang="en-US" dirty="0">
                <a:solidFill>
                  <a:srgbClr val="FFFFFF"/>
                </a:solidFill>
              </a:rPr>
              <a:t>Team-Leader:  Andrei Mihai Pleian</a:t>
            </a:r>
          </a:p>
          <a:p>
            <a:r>
              <a:rPr lang="en-US" dirty="0">
                <a:solidFill>
                  <a:srgbClr val="FFFFFF"/>
                </a:solidFill>
              </a:rPr>
              <a:t>Developer:  Vlad Gavril </a:t>
            </a:r>
            <a:r>
              <a:rPr lang="en-US" dirty="0" err="1">
                <a:solidFill>
                  <a:srgbClr val="FFFFFF"/>
                </a:solidFill>
              </a:rPr>
              <a:t>Petcu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Developer:  </a:t>
            </a:r>
            <a:r>
              <a:rPr lang="en-US" dirty="0" err="1">
                <a:solidFill>
                  <a:srgbClr val="FFFFFF"/>
                </a:solidFill>
              </a:rPr>
              <a:t>Ioan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Nahoi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atellite view of the Earth">
            <a:extLst>
              <a:ext uri="{FF2B5EF4-FFF2-40B4-BE49-F238E27FC236}">
                <a16:creationId xmlns:a16="http://schemas.microsoft.com/office/drawing/2014/main" id="{3020939F-31D1-796A-DA0D-6D1E88E3A7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7E9099-A63A-2C83-D035-2A6663155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Descriere</a:t>
            </a:r>
            <a:endParaRPr lang="ro-RO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563AD-AB3C-5687-E7F7-299C6C5BF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r>
              <a:rPr lang="ro-RO" dirty="0"/>
              <a:t>Proiectul 4226 este o aplicație web, realizată în React pentru partea de frontend și Flask pentru partea de backend</a:t>
            </a:r>
          </a:p>
          <a:p>
            <a:r>
              <a:rPr lang="ro-RO" dirty="0"/>
              <a:t>Aplicația web este formată din două părți</a:t>
            </a:r>
            <a:r>
              <a:rPr lang="en-US" dirty="0"/>
              <a:t>:</a:t>
            </a:r>
            <a:r>
              <a:rPr lang="ro-RO" dirty="0"/>
              <a:t> Star Classifier și NEO Classifier</a:t>
            </a:r>
          </a:p>
          <a:p>
            <a:r>
              <a:rPr lang="ro-RO" dirty="0"/>
              <a:t>Ambele părți ale aplicației reprezintă un model de Decision Tree Classifier antrenat pe câte un set de date de la NASA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431413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atellite view of the Earth">
            <a:extLst>
              <a:ext uri="{FF2B5EF4-FFF2-40B4-BE49-F238E27FC236}">
                <a16:creationId xmlns:a16="http://schemas.microsoft.com/office/drawing/2014/main" id="{11FFFECD-F2C3-3159-0394-D607CC9651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B3F748-FA46-9635-061B-C62CA0FAE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Star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53DEB-13BD-2922-3895-CCE51413B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r>
              <a:rPr lang="ro-RO" dirty="0"/>
              <a:t>Star Classifier este un model de Decision Tree Classifier antrenat pe setul de date </a:t>
            </a:r>
            <a:r>
              <a:rPr lang="en-US" dirty="0"/>
              <a:t>“Star Type Classification”</a:t>
            </a:r>
            <a:r>
              <a:rPr lang="ro-RO" dirty="0"/>
              <a:t>, care este un set de date de la NASA, ce conține informații despre stele. </a:t>
            </a:r>
          </a:p>
          <a:p>
            <a:r>
              <a:rPr lang="ro-RO" dirty="0"/>
              <a:t>Cu ajutorul aplicației web, putem introduce date despre o nouă stea, iar classifier-ul va prezice tipul de stea pe baza datelor introduse</a:t>
            </a:r>
          </a:p>
        </p:txBody>
      </p:sp>
    </p:spTree>
    <p:extLst>
      <p:ext uri="{BB962C8B-B14F-4D97-AF65-F5344CB8AC3E}">
        <p14:creationId xmlns:p14="http://schemas.microsoft.com/office/powerpoint/2010/main" val="405381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atellite view of the Earth">
            <a:extLst>
              <a:ext uri="{FF2B5EF4-FFF2-40B4-BE49-F238E27FC236}">
                <a16:creationId xmlns:a16="http://schemas.microsoft.com/office/drawing/2014/main" id="{904927E0-EB4E-7A82-CB1D-790CF989B3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12" r="17012"/>
          <a:stretch/>
        </p:blipFill>
        <p:spPr>
          <a:xfrm>
            <a:off x="4650909" y="10"/>
            <a:ext cx="754109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0ED20A-78F4-D54C-B910-F073471E9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ro-RO" dirty="0">
                <a:solidFill>
                  <a:schemeClr val="bg1"/>
                </a:solidFill>
              </a:rPr>
              <a:t>Star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340E0-03C3-A3A6-9C02-B7A8AA013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ro-RO" dirty="0">
                <a:solidFill>
                  <a:schemeClr val="bg1"/>
                </a:solidFill>
              </a:rPr>
              <a:t>În graficul următor, putem observa că în setul de date avem 40 de înregistrari pentru fiecare tip de stea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E6530C-9625-EB0F-04FA-4A79D61E5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321" y="1821814"/>
            <a:ext cx="6352211" cy="321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50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atellite view of the Earth">
            <a:extLst>
              <a:ext uri="{FF2B5EF4-FFF2-40B4-BE49-F238E27FC236}">
                <a16:creationId xmlns:a16="http://schemas.microsoft.com/office/drawing/2014/main" id="{36CB45D0-46CE-12B8-FB88-B4503A5CBC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0378DC-6515-3EB0-F977-D376F0D8B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NEO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83400-087A-26D5-4035-A054FD9C4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r>
              <a:rPr lang="ro-RO" dirty="0"/>
              <a:t>NEO Classifier (Nearest Earth Object) este un model de Decision Tree Classifier antrenat pe setul de date </a:t>
            </a:r>
            <a:r>
              <a:rPr lang="en-US" dirty="0"/>
              <a:t>“NASA - Nearest Earth Objects”</a:t>
            </a:r>
            <a:r>
              <a:rPr lang="ro-RO" dirty="0"/>
              <a:t>, care este un set de date ce conține informații despre asteroizii apropiați de Terra. </a:t>
            </a:r>
          </a:p>
          <a:p>
            <a:r>
              <a:rPr lang="ro-RO" dirty="0"/>
              <a:t>Cu ajutorul aplicației web, putem introduce date despre un nou asteroid, iar classifier-ul va prezice dacă acesta reprezintă un pericol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3465232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atellite view of the Earth">
            <a:extLst>
              <a:ext uri="{FF2B5EF4-FFF2-40B4-BE49-F238E27FC236}">
                <a16:creationId xmlns:a16="http://schemas.microsoft.com/office/drawing/2014/main" id="{280FE2A2-D97C-231C-98F7-99DD7FF23E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12" r="17012"/>
          <a:stretch/>
        </p:blipFill>
        <p:spPr>
          <a:xfrm>
            <a:off x="4650909" y="10"/>
            <a:ext cx="754109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6FCAA4-3C1F-EC36-B7AC-D258CA1F3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ro-RO" dirty="0">
                <a:solidFill>
                  <a:schemeClr val="bg1"/>
                </a:solidFill>
              </a:rPr>
              <a:t>NEO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95613-8C80-E534-6D6E-417C3B630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ro-RO" dirty="0">
                <a:solidFill>
                  <a:schemeClr val="bg1"/>
                </a:solidFill>
              </a:rPr>
              <a:t>În următorul grafic se poate observa numarul de asteroizi considerați periculoși / nepericuloși din setul de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25F71F-35B8-47AB-0BE6-2E307ECEA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110" y="1774566"/>
            <a:ext cx="5934075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443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atellite view of the Earth">
            <a:extLst>
              <a:ext uri="{FF2B5EF4-FFF2-40B4-BE49-F238E27FC236}">
                <a16:creationId xmlns:a16="http://schemas.microsoft.com/office/drawing/2014/main" id="{CBF04EC7-2D6E-FAF7-DB8B-2FF8E51E92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512EE-3F17-4185-B0F9-81B920BA1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ro-RO" dirty="0">
                <a:solidFill>
                  <a:schemeClr val="tx1"/>
                </a:solidFill>
              </a:rPr>
              <a:t>Mulțumim pentru atenție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F26E6-20C5-B01D-DF50-D80FE8E17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r>
              <a:rPr lang="ro-RO" dirty="0"/>
              <a:t>Link Github</a:t>
            </a:r>
            <a:r>
              <a:rPr lang="en-US" dirty="0"/>
              <a:t>: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5886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atellite view of the Earth">
            <a:extLst>
              <a:ext uri="{FF2B5EF4-FFF2-40B4-BE49-F238E27FC236}">
                <a16:creationId xmlns:a16="http://schemas.microsoft.com/office/drawing/2014/main" id="{BB4C6B5A-CE4F-8695-5134-EB376735D9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DD3684-04B6-5A9D-711B-CC7A2FB02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800" dirty="0">
                <a:solidFill>
                  <a:schemeClr val="tx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28927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 design</Template>
  <TotalTime>48</TotalTime>
  <Words>250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Parcel</vt:lpstr>
      <vt:lpstr>PROJECT_4226</vt:lpstr>
      <vt:lpstr>Descriere</vt:lpstr>
      <vt:lpstr>Star CLassifier</vt:lpstr>
      <vt:lpstr>Star CLassifier</vt:lpstr>
      <vt:lpstr>NEO Classifier</vt:lpstr>
      <vt:lpstr>NEO CLASSIFIER</vt:lpstr>
      <vt:lpstr>Mulțumim pentru atenție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PROJECT_4226</dc:title>
  <dc:creator>Andrei Pleian</dc:creator>
  <cp:lastModifiedBy>Andrei Pleian</cp:lastModifiedBy>
  <cp:revision>2</cp:revision>
  <dcterms:created xsi:type="dcterms:W3CDTF">2023-01-18T21:00:57Z</dcterms:created>
  <dcterms:modified xsi:type="dcterms:W3CDTF">2023-01-18T21:49:35Z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